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20" r:id="rId11"/>
    <p:sldId id="321" r:id="rId12"/>
    <p:sldId id="322" r:id="rId13"/>
    <p:sldId id="324" r:id="rId14"/>
    <p:sldId id="326" r:id="rId15"/>
    <p:sldId id="348" r:id="rId16"/>
    <p:sldId id="309" r:id="rId17"/>
    <p:sldId id="349" r:id="rId18"/>
    <p:sldId id="343" r:id="rId19"/>
    <p:sldId id="310" r:id="rId20"/>
    <p:sldId id="338" r:id="rId21"/>
    <p:sldId id="339" r:id="rId22"/>
    <p:sldId id="340" r:id="rId23"/>
    <p:sldId id="341" r:id="rId24"/>
    <p:sldId id="345" r:id="rId25"/>
    <p:sldId id="342" r:id="rId26"/>
    <p:sldId id="344" r:id="rId27"/>
    <p:sldId id="346" r:id="rId28"/>
    <p:sldId id="350" r:id="rId29"/>
    <p:sldId id="351" r:id="rId30"/>
    <p:sldId id="311" r:id="rId31"/>
    <p:sldId id="352" r:id="rId32"/>
    <p:sldId id="332" r:id="rId33"/>
    <p:sldId id="333" r:id="rId34"/>
    <p:sldId id="353" r:id="rId35"/>
    <p:sldId id="354" r:id="rId36"/>
    <p:sldId id="355" r:id="rId37"/>
    <p:sldId id="316" r:id="rId38"/>
    <p:sldId id="361" r:id="rId39"/>
    <p:sldId id="362" r:id="rId40"/>
    <p:sldId id="363" r:id="rId41"/>
    <p:sldId id="358" r:id="rId42"/>
    <p:sldId id="359" r:id="rId43"/>
    <p:sldId id="360" r:id="rId44"/>
    <p:sldId id="367" r:id="rId45"/>
    <p:sldId id="368" r:id="rId46"/>
    <p:sldId id="364" r:id="rId47"/>
    <p:sldId id="365" r:id="rId48"/>
    <p:sldId id="369" r:id="rId49"/>
    <p:sldId id="315" r:id="rId50"/>
    <p:sldId id="330" r:id="rId51"/>
    <p:sldId id="331" r:id="rId52"/>
    <p:sldId id="336" r:id="rId53"/>
    <p:sldId id="337" r:id="rId54"/>
    <p:sldId id="334" r:id="rId55"/>
    <p:sldId id="335" r:id="rId56"/>
    <p:sldId id="259" r:id="rId57"/>
    <p:sldId id="289" r:id="rId58"/>
    <p:sldId id="287" r:id="rId59"/>
    <p:sldId id="288" r:id="rId60"/>
    <p:sldId id="317" r:id="rId61"/>
    <p:sldId id="303" r:id="rId6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85" d="100"/>
          <a:sy n="85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v>0 - AVG_DESIGN_LOAD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v>1 - AVG_DESIGN_LOAD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v>2 -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v>3 - AVG_DESIGN_LOAD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v>4 - AVG_DESIGN_LOAD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v>5 - AVG_DESIGN_LOAD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v>6 - AVG_DESIGN_LOAD</c:v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v>7 - AVG_DESIGN_LOAD</c:v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v>8 - AVG_DESIGN_LOAD</c:v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v>9 - AVG_DESIGN_LOAD</c:v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v>0 - STRUCTURE_KIND_RATIO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2.4799399999999999E-3</c:v>
              </c:pt>
              <c:pt idx="2">
                <c:v>1.4291499999999999E-3</c:v>
              </c:pt>
              <c:pt idx="3">
                <c:v>8.5541299999999996E-4</c:v>
              </c:pt>
              <c:pt idx="4">
                <c:v>4.9853899999999999E-4</c:v>
              </c:pt>
              <c:pt idx="5">
                <c:v>5.8115700000000001E-4</c:v>
              </c:pt>
              <c:pt idx="6">
                <c:v>2.5182500000000001E-4</c:v>
              </c:pt>
              <c:pt idx="7">
                <c:v>3.0156200000000001E-4</c:v>
              </c:pt>
              <c:pt idx="8">
                <c:v>3.1127299999999999E-4</c:v>
              </c:pt>
              <c:pt idx="9">
                <c:v>3.9641200000000001E-4</c:v>
              </c:pt>
              <c:pt idx="10">
                <c:v>7.0194599999999995E-4</c:v>
              </c:pt>
              <c:pt idx="11">
                <c:v>2.0018200000000001E-3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v>1 - STRUCTURE_KIND_RATIO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0.20614299999999999</c:v>
              </c:pt>
              <c:pt idx="1">
                <c:v>0.37272100000000002</c:v>
              </c:pt>
              <c:pt idx="2">
                <c:v>0.52235600000000004</c:v>
              </c:pt>
              <c:pt idx="3">
                <c:v>0.43161100000000002</c:v>
              </c:pt>
              <c:pt idx="4">
                <c:v>0.40032800000000002</c:v>
              </c:pt>
              <c:pt idx="5">
                <c:v>0.32670300000000002</c:v>
              </c:pt>
              <c:pt idx="6">
                <c:v>0.216059</c:v>
              </c:pt>
              <c:pt idx="7">
                <c:v>0.194274</c:v>
              </c:pt>
              <c:pt idx="8">
                <c:v>0.207597</c:v>
              </c:pt>
              <c:pt idx="9">
                <c:v>0.21867</c:v>
              </c:pt>
              <c:pt idx="10">
                <c:v>0.220578</c:v>
              </c:pt>
              <c:pt idx="11">
                <c:v>0.21718399999999999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v>2 - STRUCTURE_KIND_RATIO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3.9432599999999998E-2</c:v>
              </c:pt>
              <c:pt idx="1">
                <c:v>7.4690000000000006E-2</c:v>
              </c:pt>
              <c:pt idx="2">
                <c:v>9.9428299999999997E-2</c:v>
              </c:pt>
              <c:pt idx="3">
                <c:v>0.101312</c:v>
              </c:pt>
              <c:pt idx="4">
                <c:v>0.137241</c:v>
              </c:pt>
              <c:pt idx="5">
                <c:v>0.16386000000000001</c:v>
              </c:pt>
              <c:pt idx="6">
                <c:v>0.18621399999999999</c:v>
              </c:pt>
              <c:pt idx="7">
                <c:v>0.11676300000000001</c:v>
              </c:pt>
              <c:pt idx="8">
                <c:v>0.11197</c:v>
              </c:pt>
              <c:pt idx="9">
                <c:v>9.2932100000000004E-2</c:v>
              </c:pt>
              <c:pt idx="10">
                <c:v>7.8439499999999995E-2</c:v>
              </c:pt>
              <c:pt idx="11">
                <c:v>6.6657999999999995E-2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v>3 - STRUCTURE_KIND_RATIO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0.51535699999999995</c:v>
              </c:pt>
              <c:pt idx="1">
                <c:v>0.42129800000000001</c:v>
              </c:pt>
              <c:pt idx="2">
                <c:v>0.27383600000000002</c:v>
              </c:pt>
              <c:pt idx="3">
                <c:v>0.33973100000000001</c:v>
              </c:pt>
              <c:pt idx="4">
                <c:v>0.30282700000000001</c:v>
              </c:pt>
              <c:pt idx="5">
                <c:v>0.26994800000000002</c:v>
              </c:pt>
              <c:pt idx="6">
                <c:v>0.21469299999999999</c:v>
              </c:pt>
              <c:pt idx="7">
                <c:v>0.19666700000000001</c:v>
              </c:pt>
              <c:pt idx="8">
                <c:v>0.171434</c:v>
              </c:pt>
              <c:pt idx="9">
                <c:v>0.164072</c:v>
              </c:pt>
              <c:pt idx="10">
                <c:v>0.15317900000000001</c:v>
              </c:pt>
              <c:pt idx="11">
                <c:v>0.141739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v>4 - STRUCTURE_KIND_RATIO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2.5377400000000001E-2</c:v>
              </c:pt>
              <c:pt idx="1">
                <c:v>1.9547800000000001E-2</c:v>
              </c:pt>
              <c:pt idx="2">
                <c:v>2.2151899999999999E-2</c:v>
              </c:pt>
              <c:pt idx="3">
                <c:v>3.6190600000000003E-2</c:v>
              </c:pt>
              <c:pt idx="4">
                <c:v>6.8264400000000003E-2</c:v>
              </c:pt>
              <c:pt idx="5">
                <c:v>0.12306</c:v>
              </c:pt>
              <c:pt idx="6">
                <c:v>0.158108</c:v>
              </c:pt>
              <c:pt idx="7">
                <c:v>0.155694</c:v>
              </c:pt>
              <c:pt idx="8">
                <c:v>0.101131</c:v>
              </c:pt>
              <c:pt idx="9">
                <c:v>9.1185699999999995E-2</c:v>
              </c:pt>
              <c:pt idx="10">
                <c:v>9.7094700000000006E-2</c:v>
              </c:pt>
              <c:pt idx="11">
                <c:v>7.9708799999999996E-2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v>5 - STRUCTURE_KIND_RATIO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9.1098399999999996E-2</c:v>
              </c:pt>
              <c:pt idx="1">
                <c:v>5.52881E-2</c:v>
              </c:pt>
              <c:pt idx="2">
                <c:v>5.1704800000000002E-2</c:v>
              </c:pt>
              <c:pt idx="3">
                <c:v>3.50281E-2</c:v>
              </c:pt>
              <c:pt idx="4">
                <c:v>2.21494E-2</c:v>
              </c:pt>
              <c:pt idx="5">
                <c:v>6.3636700000000004E-2</c:v>
              </c:pt>
              <c:pt idx="6">
                <c:v>0.178201</c:v>
              </c:pt>
              <c:pt idx="7">
                <c:v>0.249139</c:v>
              </c:pt>
              <c:pt idx="8">
                <c:v>0.29897800000000002</c:v>
              </c:pt>
              <c:pt idx="9">
                <c:v>0.30350199999999999</c:v>
              </c:pt>
              <c:pt idx="10">
                <c:v>0.32162200000000002</c:v>
              </c:pt>
              <c:pt idx="11">
                <c:v>0.37582199999999999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v>6 - STRUCTURE_KIND_RATIO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4.6850599999999996E-3</c:v>
              </c:pt>
              <c:pt idx="1">
                <c:v>3.5010900000000001E-3</c:v>
              </c:pt>
              <c:pt idx="2">
                <c:v>3.4708E-3</c:v>
              </c:pt>
              <c:pt idx="3">
                <c:v>2.9829800000000001E-3</c:v>
              </c:pt>
              <c:pt idx="4">
                <c:v>1.9585499999999999E-3</c:v>
              </c:pt>
              <c:pt idx="5">
                <c:v>5.8908199999999997E-3</c:v>
              </c:pt>
              <c:pt idx="6">
                <c:v>1.8223E-2</c:v>
              </c:pt>
              <c:pt idx="7">
                <c:v>5.4427099999999999E-2</c:v>
              </c:pt>
              <c:pt idx="8">
                <c:v>7.6384300000000002E-2</c:v>
              </c:pt>
              <c:pt idx="9">
                <c:v>9.9414000000000002E-2</c:v>
              </c:pt>
              <c:pt idx="10">
                <c:v>0.110848</c:v>
              </c:pt>
              <c:pt idx="11">
                <c:v>9.9908999999999998E-2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v>7 - STRUCTURE_KIND_RATIO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5.42686E-2</c:v>
              </c:pt>
              <c:pt idx="1">
                <c:v>1.8234899999999998E-2</c:v>
              </c:pt>
              <c:pt idx="2">
                <c:v>1.6537400000000001E-2</c:v>
              </c:pt>
              <c:pt idx="3">
                <c:v>4.28365E-2</c:v>
              </c:pt>
              <c:pt idx="4">
                <c:v>6.12848E-2</c:v>
              </c:pt>
              <c:pt idx="5">
                <c:v>4.4366099999999999E-2</c:v>
              </c:pt>
              <c:pt idx="6">
                <c:v>2.6067799999999999E-2</c:v>
              </c:pt>
              <c:pt idx="7">
                <c:v>2.71601E-2</c:v>
              </c:pt>
              <c:pt idx="8">
                <c:v>2.69696E-2</c:v>
              </c:pt>
              <c:pt idx="9">
                <c:v>2.4706200000000001E-2</c:v>
              </c:pt>
              <c:pt idx="10">
                <c:v>1.0886099999999999E-2</c:v>
              </c:pt>
              <c:pt idx="11">
                <c:v>7.6693100000000004E-3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v>8 - STRUCTURE_KIND_RATIO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4.6199900000000002E-2</c:v>
              </c:pt>
              <c:pt idx="1">
                <c:v>2.69876E-2</c:v>
              </c:pt>
              <c:pt idx="2">
                <c:v>7.4520200000000002E-3</c:v>
              </c:pt>
              <c:pt idx="3">
                <c:v>8.7515300000000004E-3</c:v>
              </c:pt>
              <c:pt idx="4">
                <c:v>4.4868599999999996E-3</c:v>
              </c:pt>
              <c:pt idx="5">
                <c:v>5.1511600000000003E-4</c:v>
              </c:pt>
              <c:pt idx="6">
                <c:v>7.6310000000000006E-5</c:v>
              </c:pt>
              <c:pt idx="7">
                <c:v>2.9183000000000002E-5</c:v>
              </c:pt>
              <c:pt idx="8">
                <c:v>2.2232999999999999E-5</c:v>
              </c:pt>
              <c:pt idx="9">
                <c:v>3.2141000000000003E-5</c:v>
              </c:pt>
              <c:pt idx="10">
                <c:v>8.3281000000000004E-5</c:v>
              </c:pt>
              <c:pt idx="11">
                <c:v>7.7991999999999995E-5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v>9 - STRUCTURE_KIND_RATIO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2.0422999999999999E-3</c:v>
              </c:pt>
              <c:pt idx="2">
                <c:v>3.06247E-4</c:v>
              </c:pt>
              <c:pt idx="3">
                <c:v>1.53535E-4</c:v>
              </c:pt>
              <c:pt idx="4">
                <c:v>2.8487899999999998E-4</c:v>
              </c:pt>
              <c:pt idx="5">
                <c:v>1.98121E-4</c:v>
              </c:pt>
              <c:pt idx="6">
                <c:v>3.2050500000000001E-4</c:v>
              </c:pt>
              <c:pt idx="7">
                <c:v>1.69264E-3</c:v>
              </c:pt>
              <c:pt idx="8">
                <c:v>3.4684799999999999E-3</c:v>
              </c:pt>
              <c:pt idx="9">
                <c:v>4.0712700000000001E-3</c:v>
              </c:pt>
              <c:pt idx="10">
                <c:v>4.6161900000000001E-3</c:v>
              </c:pt>
              <c:pt idx="11">
                <c:v>6.9933699999999996E-3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v>0 -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4.41176E-2</c:v>
              </c:pt>
              <c:pt idx="1">
                <c:v>1.9547800000000001E-2</c:v>
              </c:pt>
              <c:pt idx="2">
                <c:v>8.6770100000000006E-3</c:v>
              </c:pt>
              <c:pt idx="3">
                <c:v>2.0398299999999999E-3</c:v>
              </c:pt>
              <c:pt idx="4">
                <c:v>2.0653799999999999E-3</c:v>
              </c:pt>
              <c:pt idx="5">
                <c:v>1.9548E-3</c:v>
              </c:pt>
              <c:pt idx="6">
                <c:v>1.1675500000000001E-3</c:v>
              </c:pt>
              <c:pt idx="7">
                <c:v>2.5584200000000001E-3</c:v>
              </c:pt>
              <c:pt idx="8">
                <c:v>3.9242699999999997E-3</c:v>
              </c:pt>
              <c:pt idx="9">
                <c:v>4.7248100000000003E-3</c:v>
              </c:pt>
              <c:pt idx="10">
                <c:v>4.9255200000000001E-3</c:v>
              </c:pt>
              <c:pt idx="11">
                <c:v>9.2811600000000001E-3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v>1 - STRUCTURE_TYPE_RATIO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8.3680400000000002E-2</c:v>
              </c:pt>
              <c:pt idx="1">
                <c:v>0.110139</c:v>
              </c:pt>
              <c:pt idx="2">
                <c:v>0.14546799999999999</c:v>
              </c:pt>
              <c:pt idx="3">
                <c:v>0.127632</c:v>
              </c:pt>
              <c:pt idx="4">
                <c:v>0.13983999999999999</c:v>
              </c:pt>
              <c:pt idx="5">
                <c:v>0.126745</c:v>
              </c:pt>
              <c:pt idx="6">
                <c:v>0.122158</c:v>
              </c:pt>
              <c:pt idx="7">
                <c:v>0.114428</c:v>
              </c:pt>
              <c:pt idx="8">
                <c:v>0.123943</c:v>
              </c:pt>
              <c:pt idx="9">
                <c:v>0.113299</c:v>
              </c:pt>
              <c:pt idx="10">
                <c:v>0.105804</c:v>
              </c:pt>
              <c:pt idx="11">
                <c:v>0.111816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v>2 - STRUCTURE_TYPE_RATIO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0.367647</c:v>
              </c:pt>
              <c:pt idx="1">
                <c:v>0.26433299999999998</c:v>
              </c:pt>
              <c:pt idx="2">
                <c:v>0.24315999999999999</c:v>
              </c:pt>
              <c:pt idx="3">
                <c:v>0.34587200000000001</c:v>
              </c:pt>
              <c:pt idx="4">
                <c:v>0.387401</c:v>
              </c:pt>
              <c:pt idx="5">
                <c:v>0.44775500000000001</c:v>
              </c:pt>
              <c:pt idx="6">
                <c:v>0.50801600000000002</c:v>
              </c:pt>
              <c:pt idx="7">
                <c:v>0.49396899999999999</c:v>
              </c:pt>
              <c:pt idx="8">
                <c:v>0.41538399999999998</c:v>
              </c:pt>
              <c:pt idx="9">
                <c:v>0.42860799999999999</c:v>
              </c:pt>
              <c:pt idx="10">
                <c:v>0.47237400000000002</c:v>
              </c:pt>
              <c:pt idx="11">
                <c:v>0.45493299999999998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v>3 - STRUCTURE_TYPE_RATIO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7.2488300000000006E-2</c:v>
              </c:pt>
              <c:pt idx="1">
                <c:v>7.2355900000000001E-2</c:v>
              </c:pt>
              <c:pt idx="2">
                <c:v>4.2619400000000002E-2</c:v>
              </c:pt>
              <c:pt idx="3">
                <c:v>3.5795800000000003E-2</c:v>
              </c:pt>
              <c:pt idx="4">
                <c:v>2.3288900000000001E-2</c:v>
              </c:pt>
              <c:pt idx="5">
                <c:v>2.0842400000000001E-2</c:v>
              </c:pt>
              <c:pt idx="6">
                <c:v>1.06988E-2</c:v>
              </c:pt>
              <c:pt idx="7">
                <c:v>1.1546900000000001E-2</c:v>
              </c:pt>
              <c:pt idx="8">
                <c:v>6.2032399999999996E-3</c:v>
              </c:pt>
              <c:pt idx="9">
                <c:v>4.55339E-3</c:v>
              </c:pt>
              <c:pt idx="10">
                <c:v>3.84286E-3</c:v>
              </c:pt>
              <c:pt idx="11">
                <c:v>5.4075099999999999E-3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v>4 - STRUCTURE_TYPE_RATIO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1.9260800000000002E-2</c:v>
              </c:pt>
              <c:pt idx="1">
                <c:v>7.0167800000000002E-2</c:v>
              </c:pt>
              <c:pt idx="2">
                <c:v>0.19089400000000001</c:v>
              </c:pt>
              <c:pt idx="3">
                <c:v>0.109712</c:v>
              </c:pt>
              <c:pt idx="4">
                <c:v>9.4366500000000006E-2</c:v>
              </c:pt>
              <c:pt idx="5">
                <c:v>8.0912899999999996E-2</c:v>
              </c:pt>
              <c:pt idx="6">
                <c:v>6.4124E-2</c:v>
              </c:pt>
              <c:pt idx="7">
                <c:v>3.8823700000000003E-2</c:v>
              </c:pt>
              <c:pt idx="8">
                <c:v>3.4440199999999997E-2</c:v>
              </c:pt>
              <c:pt idx="9">
                <c:v>2.6913200000000002E-2</c:v>
              </c:pt>
              <c:pt idx="10">
                <c:v>2.5722200000000001E-2</c:v>
              </c:pt>
              <c:pt idx="11">
                <c:v>3.8918500000000002E-2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v>5 - STRUCTURE_TYPE_RATIO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7.4830800000000003E-2</c:v>
              </c:pt>
              <c:pt idx="1">
                <c:v>3.8657900000000002E-2</c:v>
              </c:pt>
              <c:pt idx="2">
                <c:v>3.7107000000000001E-2</c:v>
              </c:pt>
              <c:pt idx="3">
                <c:v>2.3820000000000001E-2</c:v>
              </c:pt>
              <c:pt idx="4">
                <c:v>1.6986000000000001E-2</c:v>
              </c:pt>
              <c:pt idx="5">
                <c:v>3.62431E-2</c:v>
              </c:pt>
              <c:pt idx="6">
                <c:v>7.2060299999999994E-2</c:v>
              </c:pt>
              <c:pt idx="7">
                <c:v>0.110051</c:v>
              </c:pt>
              <c:pt idx="8">
                <c:v>0.13161300000000001</c:v>
              </c:pt>
              <c:pt idx="9">
                <c:v>0.14043700000000001</c:v>
              </c:pt>
              <c:pt idx="10">
                <c:v>0.108611</c:v>
              </c:pt>
              <c:pt idx="11">
                <c:v>0.103549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v>6 - STRUCTURE_TYPE_RATIO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3.0634600000000001E-3</c:v>
              </c:pt>
              <c:pt idx="2">
                <c:v>3.0624699999999999E-3</c:v>
              </c:pt>
              <c:pt idx="3">
                <c:v>2.8513800000000001E-3</c:v>
              </c:pt>
              <c:pt idx="4">
                <c:v>3.0624599999999999E-3</c:v>
              </c:pt>
              <c:pt idx="5">
                <c:v>5.7059099999999998E-3</c:v>
              </c:pt>
              <c:pt idx="6">
                <c:v>2.41982E-2</c:v>
              </c:pt>
              <c:pt idx="7">
                <c:v>1.6187099999999999E-2</c:v>
              </c:pt>
              <c:pt idx="8">
                <c:v>2.83704E-2</c:v>
              </c:pt>
              <c:pt idx="9">
                <c:v>2.98274E-2</c:v>
              </c:pt>
              <c:pt idx="10">
                <c:v>3.2682200000000002E-2</c:v>
              </c:pt>
              <c:pt idx="11">
                <c:v>4.4248000000000003E-2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v>7 - STRUCTURE_TYPE_RATIO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4.5549199999999996E-3</c:v>
              </c:pt>
              <c:pt idx="1">
                <c:v>4.0846099999999998E-3</c:v>
              </c:pt>
              <c:pt idx="2">
                <c:v>6.1249499999999997E-3</c:v>
              </c:pt>
              <c:pt idx="3">
                <c:v>1.60993E-2</c:v>
              </c:pt>
              <c:pt idx="4">
                <c:v>2.0190900000000001E-2</c:v>
              </c:pt>
              <c:pt idx="5">
                <c:v>1.7130900000000001E-2</c:v>
              </c:pt>
              <c:pt idx="6">
                <c:v>8.2873600000000006E-3</c:v>
              </c:pt>
              <c:pt idx="7">
                <c:v>5.0584599999999999E-3</c:v>
              </c:pt>
              <c:pt idx="8">
                <c:v>4.8580899999999998E-3</c:v>
              </c:pt>
              <c:pt idx="9">
                <c:v>1.02425E-2</c:v>
              </c:pt>
              <c:pt idx="10">
                <c:v>1.2742099999999999E-2</c:v>
              </c:pt>
              <c:pt idx="11">
                <c:v>1.4220699999999999E-2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v>8 - STRUCTURE_TYPE_RATIO</c:v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2.6028100000000001E-4</c:v>
              </c:pt>
              <c:pt idx="2">
                <c:v>1.5312299999999999E-4</c:v>
              </c:pt>
              <c:pt idx="3">
                <c:v>6.5801000000000002E-5</c:v>
              </c:pt>
              <c:pt idx="4">
                <c:v>3.5608999999999997E-5</c:v>
              </c:pt>
              <c:pt idx="5">
                <c:v>3.9623999999999999E-5</c:v>
              </c:pt>
              <c:pt idx="6">
                <c:v>1.06835E-4</c:v>
              </c:pt>
              <c:pt idx="7">
                <c:v>1.5564499999999999E-4</c:v>
              </c:pt>
              <c:pt idx="8">
                <c:v>1.2006300000000001E-3</c:v>
              </c:pt>
              <c:pt idx="9">
                <c:v>2.1641999999999998E-3</c:v>
              </c:pt>
              <c:pt idx="10">
                <c:v>1.29682E-3</c:v>
              </c:pt>
              <c:pt idx="11">
                <c:v>6.2394299999999996E-4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v>9 - STRUCTURE_TYPE_RATIO</c:v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3.5137900000000001E-3</c:v>
              </c:pt>
              <c:pt idx="1">
                <c:v>3.3552199999999999E-3</c:v>
              </c:pt>
              <c:pt idx="2">
                <c:v>3.0114299999999998E-3</c:v>
              </c:pt>
              <c:pt idx="3">
                <c:v>3.48745E-3</c:v>
              </c:pt>
              <c:pt idx="4">
                <c:v>2.1722099999999999E-3</c:v>
              </c:pt>
              <c:pt idx="5">
                <c:v>1.4264799999999999E-3</c:v>
              </c:pt>
              <c:pt idx="6">
                <c:v>5.9522399999999999E-4</c:v>
              </c:pt>
              <c:pt idx="7">
                <c:v>2.3346700000000001E-4</c:v>
              </c:pt>
              <c:pt idx="8">
                <c:v>1.2228599999999999E-4</c:v>
              </c:pt>
              <c:pt idx="9">
                <c:v>1.9284900000000001E-4</c:v>
              </c:pt>
              <c:pt idx="10">
                <c:v>3.2122900000000002E-4</c:v>
              </c:pt>
              <c:pt idx="11">
                <c:v>4.6795700000000002E-4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v>10 - STRUCTURE_TYPE_RATIO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0.125195</c:v>
              </c:pt>
              <c:pt idx="1">
                <c:v>0.15725700000000001</c:v>
              </c:pt>
              <c:pt idx="2">
                <c:v>5.9412E-2</c:v>
              </c:pt>
              <c:pt idx="3">
                <c:v>4.0379900000000003E-2</c:v>
              </c:pt>
              <c:pt idx="4">
                <c:v>2.0048400000000001E-2</c:v>
              </c:pt>
              <c:pt idx="5">
                <c:v>1.1068400000000001E-2</c:v>
              </c:pt>
              <c:pt idx="6">
                <c:v>3.6552899999999998E-3</c:v>
              </c:pt>
              <c:pt idx="7">
                <c:v>2.9669800000000001E-3</c:v>
              </c:pt>
              <c:pt idx="8">
                <c:v>3.6241099999999998E-3</c:v>
              </c:pt>
              <c:pt idx="9">
                <c:v>5.6890600000000001E-3</c:v>
              </c:pt>
              <c:pt idx="10">
                <c:v>7.1503299999999999E-3</c:v>
              </c:pt>
              <c:pt idx="11">
                <c:v>6.4474199999999997E-3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v>11 - STRUCTURE_TYPE_RATIO</c:v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8.4851599999999999E-2</c:v>
              </c:pt>
              <c:pt idx="1">
                <c:v>0.17607600000000001</c:v>
              </c:pt>
              <c:pt idx="2">
                <c:v>7.6817099999999999E-2</c:v>
              </c:pt>
              <c:pt idx="3">
                <c:v>2.95885E-2</c:v>
              </c:pt>
              <c:pt idx="4">
                <c:v>1.5063E-2</c:v>
              </c:pt>
              <c:pt idx="5">
                <c:v>5.2568299999999997E-3</c:v>
              </c:pt>
              <c:pt idx="6">
                <c:v>1.54911E-3</c:v>
              </c:pt>
              <c:pt idx="7">
                <c:v>8.2686399999999996E-4</c:v>
              </c:pt>
              <c:pt idx="8">
                <c:v>1.34515E-3</c:v>
              </c:pt>
              <c:pt idx="9">
                <c:v>2.4641899999999998E-3</c:v>
              </c:pt>
              <c:pt idx="10">
                <c:v>5.1991600000000004E-3</c:v>
              </c:pt>
              <c:pt idx="11">
                <c:v>4.67958E-3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v>12 - STRUCTURE_TYPE_RATIO</c:v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1.30141E-3</c:v>
              </c:pt>
              <c:pt idx="1">
                <c:v>4.3763700000000001E-3</c:v>
              </c:pt>
              <c:pt idx="2">
                <c:v>3.1645599999999999E-3</c:v>
              </c:pt>
              <c:pt idx="3">
                <c:v>1.6669600000000001E-3</c:v>
              </c:pt>
              <c:pt idx="4">
                <c:v>9.2585900000000001E-4</c:v>
              </c:pt>
              <c:pt idx="5">
                <c:v>4.4907600000000002E-4</c:v>
              </c:pt>
              <c:pt idx="6">
                <c:v>2.7471800000000002E-4</c:v>
              </c:pt>
              <c:pt idx="7">
                <c:v>6.2257999999999997E-4</c:v>
              </c:pt>
              <c:pt idx="8">
                <c:v>3.8909200000000001E-4</c:v>
              </c:pt>
              <c:pt idx="9">
                <c:v>5.1426499999999997E-4</c:v>
              </c:pt>
              <c:pt idx="10">
                <c:v>9.04202E-4</c:v>
              </c:pt>
              <c:pt idx="11">
                <c:v>9.61913E-4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v>13 - STRUCTURE_TYPE_RATIO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1.5616899999999999E-3</c:v>
              </c:pt>
              <c:pt idx="1">
                <c:v>2.9175700000000002E-4</c:v>
              </c:pt>
              <c:pt idx="2">
                <c:v>1.02082E-3</c:v>
              </c:pt>
              <c:pt idx="3">
                <c:v>7.4574400000000001E-4</c:v>
              </c:pt>
              <c:pt idx="4">
                <c:v>1.4243900000000001E-4</c:v>
              </c:pt>
              <c:pt idx="5">
                <c:v>1.5849700000000001E-4</c:v>
              </c:pt>
              <c:pt idx="6">
                <c:v>2.0603900000000001E-4</c:v>
              </c:pt>
              <c:pt idx="7">
                <c:v>1.9454999999999999E-5</c:v>
              </c:pt>
              <c:pt idx="8">
                <c:v>4.4467E-5</c:v>
              </c:pt>
              <c:pt idx="9">
                <c:v>3.2141000000000003E-5</c:v>
              </c:pt>
              <c:pt idx="10">
                <c:v>1.07076E-4</c:v>
              </c:pt>
              <c:pt idx="11">
                <c:v>1.0399E-4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v>14 - STRUCTURE_TYPE_RATIO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6">
                <c:v>1.5262000000000001E-5</c:v>
              </c:pt>
              <c:pt idx="7">
                <c:v>3.8911000000000001E-5</c:v>
              </c:pt>
              <c:pt idx="8">
                <c:v>1.00052E-4</c:v>
              </c:pt>
              <c:pt idx="9">
                <c:v>2.6784600000000002E-4</c:v>
              </c:pt>
              <c:pt idx="10">
                <c:v>3.9261400000000001E-4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v>15 - STRUCTURE_TYPE_RATIO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3.9042100000000001E-4</c:v>
              </c:pt>
              <c:pt idx="1">
                <c:v>3.2093400000000002E-3</c:v>
              </c:pt>
              <c:pt idx="2">
                <c:v>2.5520600000000001E-4</c:v>
              </c:pt>
              <c:pt idx="3">
                <c:v>6.3607599999999996E-4</c:v>
              </c:pt>
              <c:pt idx="4">
                <c:v>5.6975899999999998E-4</c:v>
              </c:pt>
              <c:pt idx="5">
                <c:v>2.90578E-4</c:v>
              </c:pt>
              <c:pt idx="6">
                <c:v>2.3656299999999999E-4</c:v>
              </c:pt>
              <c:pt idx="7">
                <c:v>1.84828E-4</c:v>
              </c:pt>
              <c:pt idx="8">
                <c:v>2.5568900000000002E-4</c:v>
              </c:pt>
              <c:pt idx="9">
                <c:v>1.60707E-4</c:v>
              </c:pt>
              <c:pt idx="10">
                <c:v>2.3794699999999999E-4</c:v>
              </c:pt>
              <c:pt idx="11">
                <c:v>2.5997599999999998E-4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v>16 - STRUCTURE_TYPE_RATIO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1.1712599999999999E-3</c:v>
              </c:pt>
              <c:pt idx="1">
                <c:v>3.6469699999999998E-3</c:v>
              </c:pt>
              <c:pt idx="2">
                <c:v>3.1135099999999999E-3</c:v>
              </c:pt>
              <c:pt idx="3">
                <c:v>1.3598900000000001E-3</c:v>
              </c:pt>
              <c:pt idx="4">
                <c:v>1.03269E-3</c:v>
              </c:pt>
              <c:pt idx="5">
                <c:v>1.08307E-3</c:v>
              </c:pt>
              <c:pt idx="6">
                <c:v>5.1891299999999997E-4</c:v>
              </c:pt>
              <c:pt idx="7">
                <c:v>4.2802299999999998E-4</c:v>
              </c:pt>
              <c:pt idx="8">
                <c:v>5.1137800000000005E-4</c:v>
              </c:pt>
              <c:pt idx="9">
                <c:v>3.8569899999999998E-4</c:v>
              </c:pt>
              <c:pt idx="10">
                <c:v>4.6399800000000003E-4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v>17 -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1.02115E-3</c:v>
              </c:pt>
              <c:pt idx="2">
                <c:v>7.6561800000000003E-4</c:v>
              </c:pt>
              <c:pt idx="3">
                <c:v>6.7994300000000002E-4</c:v>
              </c:pt>
              <c:pt idx="4">
                <c:v>5.6975899999999998E-4</c:v>
              </c:pt>
              <c:pt idx="5">
                <c:v>3.4341100000000001E-4</c:v>
              </c:pt>
              <c:pt idx="6">
                <c:v>2.1367000000000001E-4</c:v>
              </c:pt>
              <c:pt idx="7">
                <c:v>1.2646099999999999E-4</c:v>
              </c:pt>
              <c:pt idx="8">
                <c:v>1.2228599999999999E-4</c:v>
              </c:pt>
              <c:pt idx="9">
                <c:v>1.3928000000000001E-4</c:v>
              </c:pt>
              <c:pt idx="10">
                <c:v>1.07076E-4</c:v>
              </c:pt>
              <c:pt idx="11">
                <c:v>2.33978E-4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v>19 - STRUCTURE_TYPE_RATIO</c:v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9.3310799999999999E-2</c:v>
              </c:pt>
              <c:pt idx="1">
                <c:v>6.0685599999999999E-2</c:v>
              </c:pt>
              <c:pt idx="2">
                <c:v>0.16961000000000001</c:v>
              </c:pt>
              <c:pt idx="3">
                <c:v>0.25285099999999999</c:v>
              </c:pt>
              <c:pt idx="4">
                <c:v>0.26732400000000001</c:v>
              </c:pt>
              <c:pt idx="5">
                <c:v>0.227246</c:v>
              </c:pt>
              <c:pt idx="6">
                <c:v>0.158078</c:v>
              </c:pt>
              <c:pt idx="7">
                <c:v>0.16397200000000001</c:v>
              </c:pt>
              <c:pt idx="8">
                <c:v>0.21571299999999999</c:v>
              </c:pt>
              <c:pt idx="9">
                <c:v>0.20147399999999999</c:v>
              </c:pt>
              <c:pt idx="10">
                <c:v>0.19142899999999999</c:v>
              </c:pt>
              <c:pt idx="11">
                <c:v>0.18232200000000001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v>20 - STRUCTURE_TYPE_RATIO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1.3014E-4</c:v>
              </c:pt>
              <c:pt idx="1">
                <c:v>2.9175700000000002E-4</c:v>
              </c:pt>
              <c:pt idx="2">
                <c:v>3.5728799999999998E-4</c:v>
              </c:pt>
              <c:pt idx="3">
                <c:v>1.53535E-4</c:v>
              </c:pt>
              <c:pt idx="4">
                <c:v>1.4243900000000001E-4</c:v>
              </c:pt>
              <c:pt idx="5">
                <c:v>1.3208E-5</c:v>
              </c:pt>
              <c:pt idx="6">
                <c:v>7.6310000000000003E-6</c:v>
              </c:pt>
              <c:pt idx="7">
                <c:v>1.9454999999999999E-5</c:v>
              </c:pt>
              <c:pt idx="8">
                <c:v>5.5584000000000002E-5</c:v>
              </c:pt>
              <c:pt idx="9">
                <c:v>1.0713000000000001E-5</c:v>
              </c:pt>
              <c:pt idx="10">
                <c:v>2.3794E-5</c:v>
              </c:pt>
              <c:pt idx="11">
                <c:v>2.5996999999999999E-5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v>21 - STRUCTURE_TYPE_RATIO</c:v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1">
                <c:v>1.45878E-4</c:v>
              </c:pt>
              <c:pt idx="3">
                <c:v>4.3866999999999999E-5</c:v>
              </c:pt>
              <c:pt idx="6">
                <c:v>3.8155000000000003E-5</c:v>
              </c:pt>
              <c:pt idx="7">
                <c:v>3.1128999999999998E-4</c:v>
              </c:pt>
              <c:pt idx="8">
                <c:v>1.80094E-3</c:v>
              </c:pt>
              <c:pt idx="9">
                <c:v>1.3285199999999999E-3</c:v>
              </c:pt>
              <c:pt idx="10">
                <c:v>3.22419E-3</c:v>
              </c:pt>
              <c:pt idx="11">
                <c:v>2.5997699999999999E-3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v>22 - STRUCTURE_TYPE_RATIO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1.1322199999999999E-2</c:v>
              </c:pt>
              <c:pt idx="1">
                <c:v>3.9387299999999997E-3</c:v>
              </c:pt>
              <c:pt idx="2">
                <c:v>3.7260100000000001E-3</c:v>
              </c:pt>
              <c:pt idx="3">
                <c:v>3.9699899999999996E-3</c:v>
              </c:pt>
              <c:pt idx="4">
                <c:v>4.0951499999999997E-3</c:v>
              </c:pt>
              <c:pt idx="5">
                <c:v>1.4093100000000001E-2</c:v>
              </c:pt>
              <c:pt idx="6">
                <c:v>2.2008E-2</c:v>
              </c:pt>
              <c:pt idx="7">
                <c:v>3.3609600000000003E-2</c:v>
              </c:pt>
              <c:pt idx="8">
                <c:v>2.4246E-2</c:v>
              </c:pt>
              <c:pt idx="9">
                <c:v>2.5552600000000002E-2</c:v>
              </c:pt>
              <c:pt idx="10">
                <c:v>2.04873E-2</c:v>
              </c:pt>
              <c:pt idx="11">
                <c:v>1.5936599999999999E-2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v>0 -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v>1 - AVG_DESIGN_LOAD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v>2 - AVG_DESIGN_LOAD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v>3 - AVG_DESIGN_LOAD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v>4 - AVG_DESIGN_LOAD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v>5 - AVG_DESIGN_LOAD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v>6 - AVG_DESIGN_LOAD</c:v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v>7 - AVG_DESIGN_LOAD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v>8 - AVG_DESIGN_LOAD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v>9 - AVG_DESIGN_LOAD</c:v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v>10 - AVG_DESIGN_LOAD</c:v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v>11 - AVG_DESIGN_LOAD</c:v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v>12 - AVG_DESIGN_LOAD</c:v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v>13 - AVG_DESIGN_LOAD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v>14 - AVG_DESIGN_LOAD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v>15 - AVG_DESIGN_LOAD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v>16 - AVG_DESIGN_LOAD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v>17 - AVG_DESIGN_LOAD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v>19 - AVG_DESIGN_LOAD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v>20 - AVG_DESIGN_LOAD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v>21 - AVG_DESIGN_LOAD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v>22 - AVG_DESIGN_LOAD</c:v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02"/>
          <c:y val="0.12469275017104629"/>
          <c:w val="0.72784394505686223"/>
          <c:h val="0.701358867800217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F-41A8-8C42-2ACE29E6C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1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0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7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34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02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27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42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38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96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5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64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7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97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0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8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7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67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6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5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843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59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62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85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81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9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1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21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1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4820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101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F559B077-A45E-414C-A4F4-12CAEC55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C965773D-B819-449A-BCB7-76A3FB63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87476425-ED11-42AA-BAED-D69AA8D5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1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98FE273-2504-4ACC-B3EA-FFF119D5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6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695230EC-5666-4389-81F9-523EF233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B3AB5533-A59B-4C6F-99D7-9CEF55E1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2931523-C197-4B21-A3A0-246C1425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5CF1D8B7-C6D1-4445-B728-297523C0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9E260D10-EF50-4B13-B1E4-E1B9892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5BFBFB06-7036-4192-8E53-B9FD232D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74BBCB1F-B78A-4A9A-8B30-E46D84C4C2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>
            <a:extLst>
              <a:ext uri="{FF2B5EF4-FFF2-40B4-BE49-F238E27FC236}">
                <a16:creationId xmlns:a16="http://schemas.microsoft.com/office/drawing/2014/main" id="{7C08D78A-8B8E-4A1F-9E92-4CCF0FEE8775}"/>
              </a:ext>
            </a:extLst>
          </p:cNvPr>
          <p:cNvSpPr txBox="1">
            <a:spLocks/>
          </p:cNvSpPr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zh-cn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496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6919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00701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425555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FAB50BDD-6D65-4F75-8391-1D5B7FD8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33E03B2A-E688-4F62-8725-D43D823F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935248" y="179734"/>
            <a:ext cx="9858258" cy="2993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Our group implement a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website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to display project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E7AD1A-5A73-41A2-BD20-34D7ED4D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5" y="2125278"/>
            <a:ext cx="9323294" cy="43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648149" y="387707"/>
            <a:ext cx="6786283" cy="2366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Solutions in the website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53992-25F5-476A-802E-0874E2A9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74855"/>
            <a:ext cx="8752472" cy="41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639413" y="483440"/>
            <a:ext cx="5958611" cy="2232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simple search function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79922-B1D0-4556-AD44-CBA85101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8" y="2010265"/>
            <a:ext cx="9517599" cy="44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50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90A474-3DF5-49A4-9900-70753CB06691}"/>
              </a:ext>
            </a:extLst>
          </p:cNvPr>
          <p:cNvSpPr txBox="1">
            <a:spLocks/>
          </p:cNvSpPr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DBD64853-EBA5-4435-8443-98326090085E}"/>
              </a:ext>
            </a:extLst>
          </p:cNvPr>
          <p:cNvSpPr txBox="1">
            <a:spLocks/>
          </p:cNvSpPr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  <p:extLst>
      <p:ext uri="{BB962C8B-B14F-4D97-AF65-F5344CB8AC3E}">
        <p14:creationId xmlns:p14="http://schemas.microsoft.com/office/powerpoint/2010/main" val="1183376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6F1F56-61B1-4B19-B8AA-31BA1A63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63B1D7B-B0A1-4468-AC5E-6C6EEEF8145C}"/>
              </a:ext>
            </a:extLst>
          </p:cNvPr>
          <p:cNvSpPr txBox="1">
            <a:spLocks/>
          </p:cNvSpPr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62654E-7D95-4A92-B7DB-F14EBE46A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09EEDE8-253D-4A7A-A7F3-283DCA096173}"/>
              </a:ext>
            </a:extLst>
          </p:cNvPr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28067C3-1705-4DD4-8FF1-9AAAA437E0B3}"/>
              </a:ext>
            </a:extLst>
          </p:cNvPr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90A5A05-A55D-4B41-9773-74A15F12C815}"/>
              </a:ext>
            </a:extLst>
          </p:cNvPr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B5C9437-9C96-4735-A83C-339C1B1A5CA8}"/>
              </a:ext>
            </a:extLst>
          </p:cNvPr>
          <p:cNvCxnSpPr>
            <a:cxnSpLocks/>
          </p:cNvCxnSpPr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6DD671B-43FF-43BF-9618-48F77606846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C605A4D-9DD0-448B-95A7-2283710FA6C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EC494-5B05-4EF4-8A68-59155A2C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F9D147-A365-46D3-85C2-75FE7749A6EB}"/>
              </a:ext>
            </a:extLst>
          </p:cNvPr>
          <p:cNvSpPr txBox="1">
            <a:spLocks/>
          </p:cNvSpPr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4274759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57EDD0-40B5-42F4-9E43-1BB3985D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6529841-753A-4411-B83A-E94B5875E4F9}"/>
              </a:ext>
            </a:extLst>
          </p:cNvPr>
          <p:cNvSpPr txBox="1">
            <a:spLocks/>
          </p:cNvSpPr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167325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B66E80-33EB-41D5-BC7D-0F8B502A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1D77C79-63D6-4CA8-888F-6CEF12C84ECB}"/>
              </a:ext>
            </a:extLst>
          </p:cNvPr>
          <p:cNvSpPr txBox="1">
            <a:spLocks/>
          </p:cNvSpPr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380927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How to run the website: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DD8288AB-0F0D-4230-966B-C932438A52D6}"/>
              </a:ext>
            </a:extLst>
          </p:cNvPr>
          <p:cNvSpPr txBox="1">
            <a:spLocks/>
          </p:cNvSpPr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  <p:extLst>
      <p:ext uri="{BB962C8B-B14F-4D97-AF65-F5344CB8AC3E}">
        <p14:creationId xmlns:p14="http://schemas.microsoft.com/office/powerpoint/2010/main" val="2077045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9205CB-E110-4474-AFD0-7D2F54F4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0F08B5-AA2C-4FE5-AFCB-4C40EA12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71D6E446-8D42-4413-BCA3-0DDB7673095E}"/>
              </a:ext>
            </a:extLst>
          </p:cNvPr>
          <p:cNvSpPr txBox="1">
            <a:spLocks/>
          </p:cNvSpPr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73243-3ED7-46D7-BF5C-7EA334A67F95}"/>
              </a:ext>
            </a:extLst>
          </p:cNvPr>
          <p:cNvSpPr txBox="1">
            <a:spLocks/>
          </p:cNvSpPr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491694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71D6E446-8D42-4413-BCA3-0DDB7673095E}"/>
              </a:ext>
            </a:extLst>
          </p:cNvPr>
          <p:cNvSpPr txBox="1">
            <a:spLocks/>
          </p:cNvSpPr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3.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67ED3B-B7F6-4B68-AD3F-FC4B4FDE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17" y="1379889"/>
            <a:ext cx="7547804" cy="52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86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326FF8-0269-4030-9F56-198D58B3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728613C-A60E-4E56-B042-C1C4EC7606F0}"/>
              </a:ext>
            </a:extLst>
          </p:cNvPr>
          <p:cNvSpPr txBox="1">
            <a:spLocks/>
          </p:cNvSpPr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E37D2-DB17-48D6-9CA9-5A6F534C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BF288-C6CC-40D4-8A22-95BE5155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3FB29-52C4-4358-A6C2-0F594F21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5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055D45A-88EE-4D2B-A1EF-174BDD0F2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52412"/>
              </p:ext>
            </p:extLst>
          </p:nvPr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21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1A358-FE91-4A10-8489-D4817BCA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6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02C3C9-9AA7-4D5C-89E6-140E9BCD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AACA58-CCC9-4857-B7D6-D654A3D3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8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424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595</TotalTime>
  <Words>1338</Words>
  <Application>Microsoft Office PowerPoint</Application>
  <PresentationFormat>宽屏</PresentationFormat>
  <Paragraphs>372</Paragraphs>
  <Slides>61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63</cp:revision>
  <dcterms:created xsi:type="dcterms:W3CDTF">2020-11-27T18:19:57Z</dcterms:created>
  <dcterms:modified xsi:type="dcterms:W3CDTF">2020-12-04T15:25:31Z</dcterms:modified>
</cp:coreProperties>
</file>